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1" r:id="rId5"/>
    <p:sldId id="263" r:id="rId6"/>
    <p:sldId id="264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332" autoAdjust="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D91A2C-8F22-4445-ABAC-05600001A883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58F67-7A99-4BDB-B133-1101FFEB31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00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Гематофаги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8F67-7A99-4BDB-B133-1101FFEB31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9469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Некрофаги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8F67-7A99-4BDB-B133-1101FFEB31B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092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Синяя мясная муха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8F67-7A99-4BDB-B133-1101FFEB31B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29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Нектарофаги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8F67-7A99-4BDB-B133-1101FFEB31B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732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Афаги</a:t>
            </a:r>
            <a:endParaRPr lang="ru-RU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58F67-7A99-4BDB-B133-1101FFEB31B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92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29E-396F-4E6A-A355-762DCD836B9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F502-1F86-4E6B-B42E-C73AC9AA6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64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29E-396F-4E6A-A355-762DCD836B9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F502-1F86-4E6B-B42E-C73AC9AA6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0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29E-396F-4E6A-A355-762DCD836B9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F502-1F86-4E6B-B42E-C73AC9AA6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48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29E-396F-4E6A-A355-762DCD836B9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F502-1F86-4E6B-B42E-C73AC9AA6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27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29E-396F-4E6A-A355-762DCD836B9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F502-1F86-4E6B-B42E-C73AC9AA6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691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29E-396F-4E6A-A355-762DCD836B9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F502-1F86-4E6B-B42E-C73AC9AA6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605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29E-396F-4E6A-A355-762DCD836B9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F502-1F86-4E6B-B42E-C73AC9AA6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87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29E-396F-4E6A-A355-762DCD836B9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F502-1F86-4E6B-B42E-C73AC9AA6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271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29E-396F-4E6A-A355-762DCD836B9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F502-1F86-4E6B-B42E-C73AC9AA6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054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29E-396F-4E6A-A355-762DCD836B9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F502-1F86-4E6B-B42E-C73AC9AA6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559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29E-396F-4E6A-A355-762DCD836B9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1F502-1F86-4E6B-B42E-C73AC9AA6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4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99129E-396F-4E6A-A355-762DCD836B9F}" type="datetimeFigureOut">
              <a:rPr lang="ru-RU" smtClean="0"/>
              <a:t>09.10.2023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1F502-1F86-4E6B-B42E-C73AC9AA6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367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umbs.dreamstime.com/z/%D1%82%D0%B5%D0%BA%D1%81%D1%82%D1%83%D1%80%D0%B0-%D0%BD%D0%B0%D1%81%D0%B5%D0%BA%D0%BE%D0%BC%D0%BE%D0%B3%D0%BE-%D0%BC%D1%83%D1%85%D1%8B-%D0%B1%D0%B5%D0%B7%D1%88%D0%BE%D0%B2%D0%BD%D0%B0%D1%8F-%D0%BE%D0%B1%D0%BE%D0%B8-%D0%BC%D1%83%D1%85%D1%8B-%D0%BF%D1%80%D0%B5-%D0%BF%D0%BE%D1%81%D1%8B-%D0%BA%D0%B0-%D1%82%D0%B0%D0%BA%D0%B6%D0%B5-%D0%B2%D0%B5%D0%BA%D1%82%D0%BE%D1%80-7472025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506"/>
          <a:stretch/>
        </p:blipFill>
        <p:spPr bwMode="auto">
          <a:xfrm>
            <a:off x="0" y="0"/>
            <a:ext cx="12192000" cy="816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0474" y="1819564"/>
            <a:ext cx="8100290" cy="2198254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секреты маленькой мухи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29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avatars.dzeninfra.ru/get-zen_doc/1911692/pub_5de5014ad4f07a00ac1be2a6_5de504f25eb26811c78c8a1f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1453977"/>
            <a:ext cx="2666918" cy="22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s://prusakam.net/wp-content/uploads/2019/04/4-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6" y="1385455"/>
            <a:ext cx="6896741" cy="4581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14176" y="267855"/>
            <a:ext cx="38912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Гематофаги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66181" y="3676409"/>
            <a:ext cx="43017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Гематофаги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пьют кровь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4505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prusakam.net/wp-content/uploads/2019/04/5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38" y="1374378"/>
            <a:ext cx="7026644" cy="460406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31017" y="184727"/>
            <a:ext cx="37000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Некрофаги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vatars.dzeninfra.ru/get-zen_doc/1911692/pub_5de5014ad4f07a00ac1be2a6_5de504f25eb26811c78c8a1f/scale_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1374378"/>
            <a:ext cx="2666918" cy="22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31070" y="3676408"/>
            <a:ext cx="4406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мух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некрофагов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глаза красного цвета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364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prusakam.net/wp-content/uploads/2019/04/7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59" y="1274618"/>
            <a:ext cx="7490800" cy="49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55163" y="129309"/>
            <a:ext cx="63551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Синяя мясная муха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vatars.dzeninfra.ru/get-zen_doc/1911692/pub_5de5014ad4f07a00ac1be2a6_5de504f25eb26811c78c8a1f/scale_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1200" y="1374378"/>
            <a:ext cx="2666918" cy="22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90246" y="3739064"/>
            <a:ext cx="41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Синяя мясная муха живет почти на всех континентах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691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71194" y="129309"/>
            <a:ext cx="43946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Нектарофаги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s://avatars.dzeninfra.ru/get-zen_doc/1911692/pub_5de5014ad4f07a00ac1be2a6_5de504f25eb26811c78c8a1f/scale_120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9" y="1374378"/>
            <a:ext cx="2666918" cy="22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90246" y="3739064"/>
            <a:ext cx="41760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Нектарофаг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имеет внешнее сходство с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пчелой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www.photoforum.ru/f/photo/000/820/820440_6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56" y="1374378"/>
            <a:ext cx="7511276" cy="4996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1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prusakam.net/wp-content/uploads/2019/04/10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1" y="1422400"/>
            <a:ext cx="7227772" cy="4815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71194" y="129309"/>
            <a:ext cx="21973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Афаги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90246" y="3739064"/>
            <a:ext cx="41760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Взрослые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Афаги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ничем не питаются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s://avatars.dzeninfra.ru/get-zen_doc/1911692/pub_5de5014ad4f07a00ac1be2a6_5de504f25eb26811c78c8a1f/scale_120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9" y="1374378"/>
            <a:ext cx="2666918" cy="22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887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51</Words>
  <Application>Microsoft Office PowerPoint</Application>
  <PresentationFormat>Широкоэкранный</PresentationFormat>
  <Paragraphs>21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Большие секреты маленькой мухи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Муха</dc:title>
  <dc:creator>1</dc:creator>
  <cp:lastModifiedBy>Anna</cp:lastModifiedBy>
  <cp:revision>5</cp:revision>
  <dcterms:created xsi:type="dcterms:W3CDTF">2023-10-08T11:20:01Z</dcterms:created>
  <dcterms:modified xsi:type="dcterms:W3CDTF">2023-10-08T20:17:19Z</dcterms:modified>
</cp:coreProperties>
</file>